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6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B317"/>
    <a:srgbClr val="F391D0"/>
    <a:srgbClr val="EB4FB3"/>
    <a:srgbClr val="DB1996"/>
    <a:srgbClr val="B482DA"/>
    <a:srgbClr val="9751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332" autoAdjust="0"/>
  </p:normalViewPr>
  <p:slideViewPr>
    <p:cSldViewPr snapToGrid="0">
      <p:cViewPr varScale="1">
        <p:scale>
          <a:sx n="83" d="100"/>
          <a:sy n="83" d="100"/>
        </p:scale>
        <p:origin x="1478" y="8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20FAE-E5A0-4B1A-A9F5-019234DF77C6}" type="datetimeFigureOut">
              <a:rPr lang="en-CA" smtClean="0"/>
              <a:t>2021-02-02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5059F-6034-4C35-9817-486FD6BB3AD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648806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10000">
        <p15:prstTrans prst="curtains"/>
      </p:transition>
    </mc:Choice>
    <mc:Fallback xmlns="">
      <p:transition spd="slow" advClick="0" advTm="10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20FAE-E5A0-4B1A-A9F5-019234DF77C6}" type="datetimeFigureOut">
              <a:rPr lang="en-CA" smtClean="0"/>
              <a:t>2021-02-02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5059F-6034-4C35-9817-486FD6BB3AD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419531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10000">
        <p15:prstTrans prst="curtains"/>
      </p:transition>
    </mc:Choice>
    <mc:Fallback xmlns="">
      <p:transition spd="slow" advClick="0" advTm="10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20FAE-E5A0-4B1A-A9F5-019234DF77C6}" type="datetimeFigureOut">
              <a:rPr lang="en-CA" smtClean="0"/>
              <a:t>2021-02-02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5059F-6034-4C35-9817-486FD6BB3AD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538870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10000">
        <p15:prstTrans prst="curtains"/>
      </p:transition>
    </mc:Choice>
    <mc:Fallback xmlns="">
      <p:transition spd="slow" advClick="0" advTm="1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20FAE-E5A0-4B1A-A9F5-019234DF77C6}" type="datetimeFigureOut">
              <a:rPr lang="en-CA" smtClean="0"/>
              <a:t>2021-02-02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5059F-6034-4C35-9817-486FD6BB3AD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358914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10000">
        <p15:prstTrans prst="curtains"/>
      </p:transition>
    </mc:Choice>
    <mc:Fallback xmlns="">
      <p:transition spd="slow" advClick="0" advTm="10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20FAE-E5A0-4B1A-A9F5-019234DF77C6}" type="datetimeFigureOut">
              <a:rPr lang="en-CA" smtClean="0"/>
              <a:t>2021-02-02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5059F-6034-4C35-9817-486FD6BB3AD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697579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10000">
        <p15:prstTrans prst="curtains"/>
      </p:transition>
    </mc:Choice>
    <mc:Fallback xmlns="">
      <p:transition spd="slow" advClick="0" advTm="1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20FAE-E5A0-4B1A-A9F5-019234DF77C6}" type="datetimeFigureOut">
              <a:rPr lang="en-CA" smtClean="0"/>
              <a:t>2021-02-02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5059F-6034-4C35-9817-486FD6BB3AD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431654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10000">
        <p15:prstTrans prst="curtains"/>
      </p:transition>
    </mc:Choice>
    <mc:Fallback xmlns="">
      <p:transition spd="slow" advClick="0" advTm="1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20FAE-E5A0-4B1A-A9F5-019234DF77C6}" type="datetimeFigureOut">
              <a:rPr lang="en-CA" smtClean="0"/>
              <a:t>2021-02-02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5059F-6034-4C35-9817-486FD6BB3AD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852759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10000">
        <p15:prstTrans prst="curtains"/>
      </p:transition>
    </mc:Choice>
    <mc:Fallback xmlns="">
      <p:transition spd="slow" advClick="0" advTm="10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20FAE-E5A0-4B1A-A9F5-019234DF77C6}" type="datetimeFigureOut">
              <a:rPr lang="en-CA" smtClean="0"/>
              <a:t>2021-02-02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5059F-6034-4C35-9817-486FD6BB3AD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511057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10000">
        <p15:prstTrans prst="curtains"/>
      </p:transition>
    </mc:Choice>
    <mc:Fallback xmlns="">
      <p:transition spd="slow" advClick="0" advTm="1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20FAE-E5A0-4B1A-A9F5-019234DF77C6}" type="datetimeFigureOut">
              <a:rPr lang="en-CA" smtClean="0"/>
              <a:t>2021-02-02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5059F-6034-4C35-9817-486FD6BB3AD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804861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10000">
        <p15:prstTrans prst="curtains"/>
      </p:transition>
    </mc:Choice>
    <mc:Fallback xmlns="">
      <p:transition spd="slow" advClick="0" advTm="1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20FAE-E5A0-4B1A-A9F5-019234DF77C6}" type="datetimeFigureOut">
              <a:rPr lang="en-CA" smtClean="0"/>
              <a:t>2021-02-02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5059F-6034-4C35-9817-486FD6BB3AD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165538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10000">
        <p15:prstTrans prst="curtains"/>
      </p:transition>
    </mc:Choice>
    <mc:Fallback xmlns="">
      <p:transition spd="slow" advClick="0" advTm="10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20FAE-E5A0-4B1A-A9F5-019234DF77C6}" type="datetimeFigureOut">
              <a:rPr lang="en-CA" smtClean="0"/>
              <a:t>2021-02-02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5059F-6034-4C35-9817-486FD6BB3AD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926671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10000">
        <p15:prstTrans prst="curtains"/>
      </p:transition>
    </mc:Choice>
    <mc:Fallback xmlns="">
      <p:transition spd="slow" advClick="0" advTm="1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20FAE-E5A0-4B1A-A9F5-019234DF77C6}" type="datetimeFigureOut">
              <a:rPr lang="en-CA" smtClean="0"/>
              <a:t>2021-02-02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A5059F-6034-4C35-9817-486FD6BB3AD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75788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10000">
        <p15:prstTrans prst="curtains"/>
      </p:transition>
    </mc:Choice>
    <mc:Fallback xmlns="">
      <p:transition spd="slow" advClick="0" advTm="10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hyperlink" Target="http://www.google.ca/imgres?imgurl=http://www.scifibloggers.com/wp-content/uploads/Alone.jpg&amp;imgrefurl=http://www.scifibloggers.com/week-of-chaos-lonely-and-wonderland/&amp;h=600&amp;w=800&amp;tbnid=VY6qlTgzjp5ItM:&amp;zoom=1&amp;docid=YuGYAMndzIr-tM&amp;ei=w45DVfncJajnsASo3oGgCA&amp;tbm=isch&amp;ved=0CEMQMygdMB0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282" y="60963"/>
            <a:ext cx="6312844" cy="67445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" name="Claude Debussy - No 1 Arabesque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43744" y="604779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8769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10000">
        <p15:prstTrans prst="curtains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794" y="257942"/>
            <a:ext cx="8955842" cy="2585323"/>
          </a:xfrm>
          <a:prstGeom prst="rect">
            <a:avLst/>
          </a:prstGeom>
          <a:solidFill>
            <a:srgbClr val="DDB317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CA" sz="4000" b="1" dirty="0" smtClean="0">
                <a:solidFill>
                  <a:schemeClr val="accent5">
                    <a:lumMod val="75000"/>
                  </a:schemeClr>
                </a:solidFill>
                <a:cs typeface="Calibri Light" panose="020F0302020204030204" pitchFamily="34" charset="0"/>
              </a:rPr>
              <a:t>It’s Easy to Register!</a:t>
            </a:r>
          </a:p>
          <a:p>
            <a:pPr algn="ctr"/>
            <a:r>
              <a:rPr lang="en-CA" sz="3600" b="1" dirty="0" smtClean="0">
                <a:solidFill>
                  <a:schemeClr val="accent5">
                    <a:lumMod val="75000"/>
                  </a:schemeClr>
                </a:solidFill>
              </a:rPr>
              <a:t>Call 613-233-6655</a:t>
            </a:r>
          </a:p>
          <a:p>
            <a:pPr algn="ctr"/>
            <a:r>
              <a:rPr lang="en-CA" sz="3200" b="1" dirty="0">
                <a:solidFill>
                  <a:schemeClr val="accent5">
                    <a:lumMod val="75000"/>
                  </a:schemeClr>
                </a:solidFill>
              </a:rPr>
              <a:t>o</a:t>
            </a:r>
            <a:r>
              <a:rPr lang="en-CA" sz="3200" b="1" dirty="0" smtClean="0">
                <a:solidFill>
                  <a:schemeClr val="accent5">
                    <a:lumMod val="75000"/>
                  </a:schemeClr>
                </a:solidFill>
              </a:rPr>
              <a:t>r</a:t>
            </a:r>
          </a:p>
          <a:p>
            <a:pPr algn="ctr"/>
            <a:r>
              <a:rPr lang="en-CA" sz="3600" b="1" dirty="0" smtClean="0">
                <a:solidFill>
                  <a:schemeClr val="accent5">
                    <a:lumMod val="75000"/>
                  </a:schemeClr>
                </a:solidFill>
              </a:rPr>
              <a:t>Sign up at the end of class</a:t>
            </a:r>
            <a:endParaRPr lang="en-CA" sz="36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042" y="2935630"/>
            <a:ext cx="5747345" cy="38315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946341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0">
        <p15:prstTrans prst="pageCurlDouble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132" y="104503"/>
            <a:ext cx="5416058" cy="66503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880636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0">
        <p15:prstTrans prst="pageCurlDouble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097" y="4037120"/>
            <a:ext cx="4184337" cy="27895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95794" y="82457"/>
            <a:ext cx="3378926" cy="6801862"/>
          </a:xfrm>
          <a:prstGeom prst="rect">
            <a:avLst/>
          </a:prstGeom>
          <a:solidFill>
            <a:schemeClr val="accent6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CA" sz="3200" b="1" dirty="0" smtClean="0"/>
              <a:t>Healthy Eating: </a:t>
            </a:r>
          </a:p>
          <a:p>
            <a:r>
              <a:rPr lang="en-CA" sz="3200" b="1" dirty="0" smtClean="0"/>
              <a:t>Getting Started  </a:t>
            </a:r>
          </a:p>
          <a:p>
            <a:r>
              <a:rPr lang="en-CA" dirty="0" smtClean="0"/>
              <a:t>1.5 hrs</a:t>
            </a:r>
          </a:p>
          <a:p>
            <a:endParaRPr lang="en-CA" dirty="0"/>
          </a:p>
          <a:p>
            <a:r>
              <a:rPr lang="en-CA" sz="2000" b="1" dirty="0" smtClean="0"/>
              <a:t>·</a:t>
            </a:r>
            <a:r>
              <a:rPr lang="en-CA" sz="2000" dirty="0" smtClean="0"/>
              <a:t>Learn how healthy eating can</a:t>
            </a:r>
          </a:p>
          <a:p>
            <a:r>
              <a:rPr lang="en-CA" sz="2000" dirty="0" smtClean="0"/>
              <a:t> improve your health and your</a:t>
            </a:r>
          </a:p>
          <a:p>
            <a:r>
              <a:rPr lang="en-CA" sz="2000" dirty="0" smtClean="0"/>
              <a:t> blood glucose</a:t>
            </a:r>
          </a:p>
          <a:p>
            <a:endParaRPr lang="en-CA" sz="2000" dirty="0"/>
          </a:p>
          <a:p>
            <a:r>
              <a:rPr lang="en-CA" sz="2000" b="1" dirty="0" smtClean="0"/>
              <a:t>·</a:t>
            </a:r>
            <a:r>
              <a:rPr lang="en-CA" sz="2000" dirty="0" smtClean="0"/>
              <a:t>Learn about balanced meals</a:t>
            </a:r>
          </a:p>
          <a:p>
            <a:r>
              <a:rPr lang="en-CA" sz="2000" dirty="0" smtClean="0"/>
              <a:t> and portion management</a:t>
            </a:r>
          </a:p>
          <a:p>
            <a:endParaRPr lang="en-CA" dirty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92" y="4528852"/>
            <a:ext cx="2958529" cy="2159726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3569427" y="82457"/>
            <a:ext cx="5496196" cy="3938150"/>
            <a:chOff x="3579223" y="2834008"/>
            <a:chExt cx="5496196" cy="3938150"/>
          </a:xfrm>
        </p:grpSpPr>
        <p:pic>
          <p:nvPicPr>
            <p:cNvPr id="7" name="Content Placeholder 1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756"/>
            <a:stretch/>
          </p:blipFill>
          <p:spPr>
            <a:xfrm>
              <a:off x="5642073" y="3649660"/>
              <a:ext cx="3433346" cy="252272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6"/>
            <a:srcRect l="4079" r="54328" b="40718"/>
            <a:stretch/>
          </p:blipFill>
          <p:spPr>
            <a:xfrm>
              <a:off x="3648895" y="2834008"/>
              <a:ext cx="1950720" cy="198804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6"/>
            <a:srcRect l="55885" b="40718"/>
            <a:stretch/>
          </p:blipFill>
          <p:spPr>
            <a:xfrm>
              <a:off x="3579223" y="4784115"/>
              <a:ext cx="2069009" cy="198804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12508051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0">
        <p15:prstTrans prst="pageCurlDouble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5794" y="82457"/>
            <a:ext cx="3378926" cy="6586418"/>
          </a:xfrm>
          <a:prstGeom prst="rect">
            <a:avLst/>
          </a:prstGeom>
          <a:solidFill>
            <a:schemeClr val="accent6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CA" sz="3200" b="1" dirty="0" smtClean="0"/>
              <a:t>Healthy Eating: </a:t>
            </a:r>
          </a:p>
          <a:p>
            <a:r>
              <a:rPr lang="en-CA" sz="3200" b="1" dirty="0" smtClean="0"/>
              <a:t>Carb Counting</a:t>
            </a:r>
          </a:p>
          <a:p>
            <a:r>
              <a:rPr lang="en-CA" dirty="0" smtClean="0"/>
              <a:t>1.5 hrs</a:t>
            </a:r>
          </a:p>
          <a:p>
            <a:endParaRPr lang="en-CA" dirty="0"/>
          </a:p>
          <a:p>
            <a:r>
              <a:rPr lang="en-CA" sz="2000" b="1" dirty="0" smtClean="0"/>
              <a:t>·</a:t>
            </a:r>
            <a:r>
              <a:rPr lang="en-CA" sz="2000" dirty="0" smtClean="0"/>
              <a:t>Learn which foods have carbs</a:t>
            </a:r>
          </a:p>
          <a:p>
            <a:r>
              <a:rPr lang="en-CA" sz="2000" dirty="0" smtClean="0"/>
              <a:t> and how to count them</a:t>
            </a:r>
          </a:p>
          <a:p>
            <a:endParaRPr lang="en-CA" sz="2000" dirty="0"/>
          </a:p>
          <a:p>
            <a:r>
              <a:rPr lang="en-CA" sz="2000" b="1" dirty="0" smtClean="0"/>
              <a:t>·</a:t>
            </a:r>
            <a:r>
              <a:rPr lang="en-CA" sz="2000" dirty="0" smtClean="0"/>
              <a:t>Learn what food labels tell</a:t>
            </a:r>
          </a:p>
          <a:p>
            <a:r>
              <a:rPr lang="en-CA" sz="2000" dirty="0" smtClean="0"/>
              <a:t> you</a:t>
            </a:r>
          </a:p>
          <a:p>
            <a:endParaRPr lang="en-CA" sz="2000" dirty="0"/>
          </a:p>
          <a:p>
            <a:r>
              <a:rPr lang="en-CA" sz="2000" b="1" dirty="0" smtClean="0"/>
              <a:t>·</a:t>
            </a:r>
            <a:r>
              <a:rPr lang="en-CA" sz="2000" dirty="0" smtClean="0"/>
              <a:t>Practice how to make healthy</a:t>
            </a:r>
          </a:p>
          <a:p>
            <a:r>
              <a:rPr lang="en-CA" sz="2000" dirty="0" smtClean="0"/>
              <a:t> food choices</a:t>
            </a:r>
          </a:p>
          <a:p>
            <a:endParaRPr lang="en-CA" dirty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256" y="82457"/>
            <a:ext cx="5396826" cy="39936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537" y="4186368"/>
            <a:ext cx="3888263" cy="25885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07" y="4622526"/>
            <a:ext cx="2857500" cy="1905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583793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0">
        <p15:prstTrans prst="pageCurlDouble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5794" y="82457"/>
            <a:ext cx="3378926" cy="6647974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CA" sz="3200" b="1" dirty="0" smtClean="0"/>
              <a:t>Meters &amp; Meds</a:t>
            </a:r>
          </a:p>
          <a:p>
            <a:r>
              <a:rPr lang="en-CA" dirty="0" smtClean="0"/>
              <a:t>1.5 hrs</a:t>
            </a:r>
          </a:p>
          <a:p>
            <a:endParaRPr lang="en-CA" dirty="0"/>
          </a:p>
          <a:p>
            <a:r>
              <a:rPr lang="en-CA" sz="2000" b="1" dirty="0" smtClean="0"/>
              <a:t>·</a:t>
            </a:r>
            <a:r>
              <a:rPr lang="en-CA" sz="2000" dirty="0" smtClean="0"/>
              <a:t>Learn about diabetes</a:t>
            </a:r>
          </a:p>
          <a:p>
            <a:r>
              <a:rPr lang="en-CA" sz="2000" dirty="0" smtClean="0"/>
              <a:t> medications</a:t>
            </a:r>
          </a:p>
          <a:p>
            <a:endParaRPr lang="en-CA" sz="2000" dirty="0" smtClean="0"/>
          </a:p>
          <a:p>
            <a:r>
              <a:rPr lang="en-CA" sz="2000" b="1" dirty="0"/>
              <a:t>·</a:t>
            </a:r>
            <a:r>
              <a:rPr lang="en-CA" sz="2000" dirty="0"/>
              <a:t>Learn </a:t>
            </a:r>
            <a:r>
              <a:rPr lang="en-CA" sz="2000" dirty="0" smtClean="0"/>
              <a:t>what blood glucose</a:t>
            </a:r>
          </a:p>
          <a:p>
            <a:r>
              <a:rPr lang="en-CA" sz="2000" dirty="0" smtClean="0"/>
              <a:t> numbers mean for you</a:t>
            </a:r>
            <a:endParaRPr lang="en-CA" sz="2000" dirty="0"/>
          </a:p>
          <a:p>
            <a:endParaRPr lang="en-CA" sz="2000" dirty="0"/>
          </a:p>
          <a:p>
            <a:r>
              <a:rPr lang="en-CA" sz="2000" b="1" dirty="0" smtClean="0"/>
              <a:t>·</a:t>
            </a:r>
            <a:r>
              <a:rPr lang="en-CA" sz="2000" dirty="0" smtClean="0"/>
              <a:t>Learn how to prevent and</a:t>
            </a:r>
          </a:p>
          <a:p>
            <a:r>
              <a:rPr lang="en-CA" sz="2000" dirty="0" smtClean="0"/>
              <a:t> treat low blood glucose</a:t>
            </a:r>
          </a:p>
          <a:p>
            <a:endParaRPr lang="en-CA" dirty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/>
          </a:p>
        </p:txBody>
      </p:sp>
      <p:grpSp>
        <p:nvGrpSpPr>
          <p:cNvPr id="9" name="Group 8"/>
          <p:cNvGrpSpPr/>
          <p:nvPr/>
        </p:nvGrpSpPr>
        <p:grpSpPr>
          <a:xfrm>
            <a:off x="251375" y="3811990"/>
            <a:ext cx="4486880" cy="2724478"/>
            <a:chOff x="5146647" y="4405745"/>
            <a:chExt cx="3828472" cy="232468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6647" y="4405745"/>
              <a:ext cx="3828472" cy="2324686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6" name="Picture 5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2694" y="4749942"/>
              <a:ext cx="1828944" cy="163629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38" t="57987" r="24421"/>
          <a:stretch/>
        </p:blipFill>
        <p:spPr>
          <a:xfrm>
            <a:off x="3579669" y="103380"/>
            <a:ext cx="5499679" cy="17403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99" b="4582"/>
          <a:stretch/>
        </p:blipFill>
        <p:spPr>
          <a:xfrm>
            <a:off x="5436392" y="1967345"/>
            <a:ext cx="3218084" cy="47630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98678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0">
        <p15:prstTrans prst="pageCurlDouble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794" y="82457"/>
            <a:ext cx="3378926" cy="6709529"/>
          </a:xfrm>
          <a:prstGeom prst="rect">
            <a:avLst/>
          </a:prstGeom>
          <a:solidFill>
            <a:srgbClr val="B482DA"/>
          </a:solidFill>
          <a:ln>
            <a:solidFill>
              <a:srgbClr val="B482D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CA" sz="3200" b="1" dirty="0" smtClean="0"/>
              <a:t>Passport to Health</a:t>
            </a:r>
          </a:p>
          <a:p>
            <a:r>
              <a:rPr lang="en-CA" smtClean="0"/>
              <a:t>1.75 </a:t>
            </a:r>
            <a:r>
              <a:rPr lang="en-CA" dirty="0" smtClean="0"/>
              <a:t>hrs</a:t>
            </a:r>
          </a:p>
          <a:p>
            <a:endParaRPr lang="en-CA" dirty="0"/>
          </a:p>
          <a:p>
            <a:r>
              <a:rPr lang="en-CA" sz="2000" b="1" dirty="0" smtClean="0"/>
              <a:t>·</a:t>
            </a:r>
            <a:r>
              <a:rPr lang="en-CA" sz="2000" dirty="0" smtClean="0"/>
              <a:t>Learn what lab results tell you</a:t>
            </a:r>
          </a:p>
          <a:p>
            <a:endParaRPr lang="en-CA" sz="2000" dirty="0" smtClean="0"/>
          </a:p>
          <a:p>
            <a:r>
              <a:rPr lang="en-CA" sz="2000" b="1" dirty="0" smtClean="0"/>
              <a:t>·</a:t>
            </a:r>
            <a:r>
              <a:rPr lang="en-CA" sz="2000" dirty="0" smtClean="0"/>
              <a:t>Learn what high BG can do to</a:t>
            </a:r>
          </a:p>
          <a:p>
            <a:r>
              <a:rPr lang="en-CA" sz="2000" dirty="0" smtClean="0"/>
              <a:t> your body</a:t>
            </a:r>
          </a:p>
          <a:p>
            <a:endParaRPr lang="en-CA" sz="2000" dirty="0"/>
          </a:p>
          <a:p>
            <a:r>
              <a:rPr lang="en-CA" sz="2000" b="1" dirty="0" smtClean="0"/>
              <a:t>·</a:t>
            </a:r>
            <a:r>
              <a:rPr lang="en-CA" sz="2000" dirty="0" smtClean="0"/>
              <a:t>Learn how to partner with</a:t>
            </a:r>
          </a:p>
          <a:p>
            <a:r>
              <a:rPr lang="en-CA" sz="2000" dirty="0" smtClean="0"/>
              <a:t> your health care providers</a:t>
            </a:r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9" t="38771" r="28289"/>
          <a:stretch/>
        </p:blipFill>
        <p:spPr>
          <a:xfrm>
            <a:off x="3527352" y="297546"/>
            <a:ext cx="5522185" cy="17960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98" y="4552682"/>
            <a:ext cx="2727118" cy="17278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285" y="2576099"/>
            <a:ext cx="4842317" cy="37968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031350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0">
        <p15:prstTrans prst="pageCurlDouble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277" y="82457"/>
            <a:ext cx="5290165" cy="32691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95794" y="82457"/>
            <a:ext cx="3378926" cy="5478423"/>
          </a:xfrm>
          <a:prstGeom prst="rect">
            <a:avLst/>
          </a:prstGeom>
          <a:solidFill>
            <a:srgbClr val="F391D0"/>
          </a:solidFill>
          <a:ln>
            <a:solidFill>
              <a:srgbClr val="EB4FB3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CA" sz="3200" b="1" dirty="0" smtClean="0"/>
              <a:t>Being Active</a:t>
            </a:r>
          </a:p>
          <a:p>
            <a:r>
              <a:rPr lang="en-CA" dirty="0"/>
              <a:t>2</a:t>
            </a:r>
            <a:r>
              <a:rPr lang="en-CA" dirty="0" smtClean="0"/>
              <a:t> hrs</a:t>
            </a:r>
          </a:p>
          <a:p>
            <a:endParaRPr lang="en-CA" dirty="0"/>
          </a:p>
          <a:p>
            <a:r>
              <a:rPr lang="en-CA" sz="2000" b="1" dirty="0" smtClean="0"/>
              <a:t>·</a:t>
            </a:r>
            <a:r>
              <a:rPr lang="en-CA" sz="2000" dirty="0" smtClean="0"/>
              <a:t>Learn how exercise can help</a:t>
            </a:r>
          </a:p>
          <a:p>
            <a:r>
              <a:rPr lang="en-CA" sz="2000" dirty="0" smtClean="0"/>
              <a:t> you</a:t>
            </a:r>
          </a:p>
          <a:p>
            <a:endParaRPr lang="en-CA" sz="2000" dirty="0"/>
          </a:p>
          <a:p>
            <a:r>
              <a:rPr lang="en-CA" sz="2000" b="1" dirty="0" smtClean="0"/>
              <a:t>·</a:t>
            </a:r>
            <a:r>
              <a:rPr lang="en-CA" sz="2000" dirty="0" smtClean="0"/>
              <a:t>Make a personalized plan</a:t>
            </a:r>
          </a:p>
          <a:p>
            <a:endParaRPr lang="en-CA" sz="2000" dirty="0"/>
          </a:p>
          <a:p>
            <a:r>
              <a:rPr lang="en-CA" sz="2000" b="1" dirty="0" smtClean="0"/>
              <a:t>·</a:t>
            </a:r>
            <a:r>
              <a:rPr lang="en-CA" sz="2000" dirty="0" smtClean="0"/>
              <a:t>Try using resistance bands</a:t>
            </a:r>
          </a:p>
          <a:p>
            <a:endParaRPr lang="en-CA" dirty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/>
          </a:p>
        </p:txBody>
      </p:sp>
      <p:pic>
        <p:nvPicPr>
          <p:cNvPr id="9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38" y="5227782"/>
            <a:ext cx="8978408" cy="150685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276" y="3458210"/>
            <a:ext cx="2494425" cy="16629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017" y="3458210"/>
            <a:ext cx="2494425" cy="16629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475053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0">
        <p15:prstTrans prst="pageCurlDouble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794" y="82457"/>
            <a:ext cx="3378926" cy="6494085"/>
          </a:xfrm>
          <a:prstGeom prst="rect">
            <a:avLst/>
          </a:prstGeom>
          <a:solidFill>
            <a:srgbClr val="FFC000"/>
          </a:solidFill>
          <a:ln>
            <a:solidFill>
              <a:srgbClr val="DDB317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CA" sz="3200" b="1" dirty="0" smtClean="0"/>
              <a:t>Stress &amp; Diabetes</a:t>
            </a:r>
          </a:p>
          <a:p>
            <a:r>
              <a:rPr lang="en-CA" dirty="0" smtClean="0"/>
              <a:t>1.5 hrs</a:t>
            </a:r>
          </a:p>
          <a:p>
            <a:endParaRPr lang="en-CA" dirty="0" smtClean="0"/>
          </a:p>
          <a:p>
            <a:r>
              <a:rPr lang="en-CA" sz="2000" b="1" dirty="0" smtClean="0"/>
              <a:t>·</a:t>
            </a:r>
            <a:r>
              <a:rPr lang="en-CA" sz="2000" dirty="0" smtClean="0"/>
              <a:t>Learn about the emotional</a:t>
            </a:r>
          </a:p>
          <a:p>
            <a:r>
              <a:rPr lang="en-CA" sz="2000" dirty="0" smtClean="0"/>
              <a:t> impacts of diabetes</a:t>
            </a:r>
          </a:p>
          <a:p>
            <a:endParaRPr lang="en-CA" sz="2000" dirty="0" smtClean="0"/>
          </a:p>
          <a:p>
            <a:r>
              <a:rPr lang="en-CA" sz="2000" b="1" dirty="0" smtClean="0"/>
              <a:t>·</a:t>
            </a:r>
            <a:r>
              <a:rPr lang="en-CA" sz="2000" dirty="0" smtClean="0"/>
              <a:t>Learn tips &amp; ideas for</a:t>
            </a:r>
          </a:p>
          <a:p>
            <a:r>
              <a:rPr lang="en-CA" sz="2000" dirty="0" smtClean="0"/>
              <a:t> handling stress and difficult </a:t>
            </a:r>
          </a:p>
          <a:p>
            <a:r>
              <a:rPr lang="en-CA" sz="2000" dirty="0"/>
              <a:t> </a:t>
            </a:r>
            <a:r>
              <a:rPr lang="en-CA" sz="2000" dirty="0" smtClean="0"/>
              <a:t>situations</a:t>
            </a:r>
          </a:p>
          <a:p>
            <a:r>
              <a:rPr lang="en-CA" sz="2000" dirty="0" smtClean="0"/>
              <a:t> </a:t>
            </a:r>
          </a:p>
          <a:p>
            <a:r>
              <a:rPr lang="en-CA" sz="2000" b="1" dirty="0"/>
              <a:t>·</a:t>
            </a:r>
            <a:r>
              <a:rPr lang="en-CA" sz="2000" dirty="0"/>
              <a:t>Learn </a:t>
            </a:r>
            <a:r>
              <a:rPr lang="en-CA" sz="2000" dirty="0" smtClean="0"/>
              <a:t>how to get more </a:t>
            </a:r>
          </a:p>
          <a:p>
            <a:r>
              <a:rPr lang="en-CA" sz="2000" dirty="0"/>
              <a:t> </a:t>
            </a:r>
            <a:r>
              <a:rPr lang="en-CA" sz="2000" dirty="0" smtClean="0"/>
              <a:t>support</a:t>
            </a:r>
            <a:endParaRPr lang="en-CA" sz="2000" dirty="0"/>
          </a:p>
          <a:p>
            <a:endParaRPr lang="en-CA" sz="2000" dirty="0" smtClean="0"/>
          </a:p>
          <a:p>
            <a:endParaRPr lang="en-CA" sz="2000" dirty="0" smtClean="0"/>
          </a:p>
          <a:p>
            <a:endParaRPr lang="en-CA" sz="2000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008" y="2826329"/>
            <a:ext cx="5276028" cy="37132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 descr="Image result for lonely on dock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805" y="472786"/>
            <a:ext cx="2663118" cy="19940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261093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0">
        <p15:prstTrans prst="pageCurlDouble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5794" y="193956"/>
            <a:ext cx="8955842" cy="1877437"/>
          </a:xfrm>
          <a:prstGeom prst="rect">
            <a:avLst/>
          </a:prstGeom>
          <a:solidFill>
            <a:srgbClr val="DDB317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endParaRPr lang="en-CA" sz="4000" b="1" dirty="0" smtClean="0">
              <a:solidFill>
                <a:schemeClr val="accent5">
                  <a:lumMod val="75000"/>
                </a:schemeClr>
              </a:solidFill>
              <a:cs typeface="Calibri Light" panose="020F0302020204030204" pitchFamily="34" charset="0"/>
            </a:endParaRPr>
          </a:p>
          <a:p>
            <a:pPr algn="ctr"/>
            <a:r>
              <a:rPr lang="en-CA" sz="4000" b="1" dirty="0" smtClean="0">
                <a:solidFill>
                  <a:schemeClr val="accent5">
                    <a:lumMod val="75000"/>
                  </a:schemeClr>
                </a:solidFill>
                <a:cs typeface="Calibri Light" panose="020F0302020204030204" pitchFamily="34" charset="0"/>
              </a:rPr>
              <a:t>Virtual Workshops Now Available!</a:t>
            </a:r>
            <a:endParaRPr lang="en-CA" sz="36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en-CA" sz="3600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93077" y="2267996"/>
            <a:ext cx="8956844" cy="4354476"/>
            <a:chOff x="93077" y="2212580"/>
            <a:chExt cx="8956844" cy="435447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077" y="2212580"/>
              <a:ext cx="8956844" cy="4354476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2346036" y="3648367"/>
              <a:ext cx="4156364" cy="323273"/>
            </a:xfrm>
            <a:prstGeom prst="rect">
              <a:avLst/>
            </a:prstGeom>
            <a:solidFill>
              <a:srgbClr val="FFFD0B"/>
            </a:solidFill>
            <a:ln>
              <a:solidFill>
                <a:srgbClr val="FFFD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346036" y="3629899"/>
              <a:ext cx="407323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400" dirty="0" smtClean="0">
                  <a:solidFill>
                    <a:schemeClr val="accent5"/>
                  </a:solidFill>
                </a:rPr>
                <a:t>Join Us For Virtual Diabetes Education Workshops!</a:t>
              </a:r>
              <a:endParaRPr lang="en-CA" sz="1400" dirty="0">
                <a:solidFill>
                  <a:schemeClr val="accent5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632305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0">
        <p15:prstTrans prst="pageCurlDouble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444</TotalTime>
  <Words>219</Words>
  <Application>Microsoft Office PowerPoint</Application>
  <PresentationFormat>On-screen Show (4:3)</PresentationFormat>
  <Paragraphs>121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CCHC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Finch</dc:creator>
  <cp:lastModifiedBy>Kim Finch</cp:lastModifiedBy>
  <cp:revision>75</cp:revision>
  <dcterms:created xsi:type="dcterms:W3CDTF">2020-09-04T15:53:36Z</dcterms:created>
  <dcterms:modified xsi:type="dcterms:W3CDTF">2021-02-02T18:46:40Z</dcterms:modified>
</cp:coreProperties>
</file>